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87" r:id="rId3"/>
    <p:sldId id="286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9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92E31-7969-4531-B453-871154D4E14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003BB-1403-4E36-BD4E-7964807ED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9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38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71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73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6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74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24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50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07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FE58FC4-5AD3-49F3-9208-E0B436C6017E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1ZBhEP42a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FOCUS: What are literary devices?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b="1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371600"/>
            <a:ext cx="533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Repeating same letter, sound in a series of words.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She sells sea shells by the seashore!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Used a lot with business, catchy!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b="1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533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Giving something NOT human, human traits and qualities.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My dog smiled at me when I got home.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It can also include non-living things, like rain…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b="1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600200"/>
            <a:ext cx="533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b="1" dirty="0" smtClean="0"/>
          </a:p>
          <a:p>
            <a:r>
              <a:rPr lang="en-US" sz="3000" b="1" dirty="0" smtClean="0"/>
              <a:t>Something turning out, not like you expected, twisted.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A fire truck on fire.</a:t>
            </a:r>
          </a:p>
          <a:p>
            <a:endParaRPr lang="en-US" sz="3000" b="1" i="1" dirty="0" smtClean="0"/>
          </a:p>
          <a:p>
            <a:endParaRPr lang="en-US" sz="3000" b="1" i="1" dirty="0" smtClean="0"/>
          </a:p>
          <a:p>
            <a:r>
              <a:rPr lang="en-US" sz="3000" b="1" dirty="0" smtClean="0"/>
              <a:t>Remember the song.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b="1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219200"/>
            <a:ext cx="6019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Create the image and using the five senses.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The sun was warm on my skin.  It was a hazy yellow and changed as the sun set to a beautiful orange and pink.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Snapshots.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b="1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371600"/>
            <a:ext cx="6019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Hints at what is to come: good and bad.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The boy sees a black cat and then gets hit by a truck.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Superstition sometimes, ever seen Final Destination?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b="1" dirty="0" smtClean="0"/>
              <a:t>Juxtaposition</a:t>
            </a:r>
            <a:endParaRPr lang="en-US" b="1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676400"/>
            <a:ext cx="5486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b="1" dirty="0" smtClean="0"/>
          </a:p>
          <a:p>
            <a:r>
              <a:rPr lang="en-US" sz="3000" b="1" dirty="0" smtClean="0"/>
              <a:t>Two things put together for contrast.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A Greek god statue next to a modern painting.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Occurs a lot, and can be ironic.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b="1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143000"/>
            <a:ext cx="548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Repeating same phrase, word for impact.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I fell.  I was running and I tried to keep up.  I fell.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Like MLK’s speech… “I have a dream”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b="1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066800"/>
            <a:ext cx="6019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A character (name or personality) that represents something else.</a:t>
            </a:r>
          </a:p>
          <a:p>
            <a:endParaRPr lang="en-US" sz="3000" b="1" dirty="0" smtClean="0"/>
          </a:p>
          <a:p>
            <a:r>
              <a:rPr lang="en-US" sz="3000" b="1" i="1" dirty="0" err="1" smtClean="0"/>
              <a:t>Susy</a:t>
            </a:r>
            <a:r>
              <a:rPr lang="en-US" sz="3000" b="1" i="1" dirty="0" smtClean="0"/>
              <a:t> Sweets was the kind, sweet girl in the story who helps everyone out.</a:t>
            </a:r>
          </a:p>
          <a:p>
            <a:endParaRPr lang="en-US" sz="3000" b="1" i="1" dirty="0" smtClean="0"/>
          </a:p>
          <a:p>
            <a:r>
              <a:rPr lang="en-US" sz="3000" b="1" i="1" dirty="0" smtClean="0"/>
              <a:t>Movie Mean </a:t>
            </a:r>
            <a:r>
              <a:rPr lang="en-US" sz="3000" b="1" i="1" dirty="0" err="1" smtClean="0"/>
              <a:t>Girls“Queen</a:t>
            </a:r>
            <a:r>
              <a:rPr lang="en-US" sz="3000" b="1" i="1" dirty="0" smtClean="0"/>
              <a:t> Bee”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b="1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676400"/>
            <a:ext cx="6019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b="1" dirty="0" smtClean="0"/>
          </a:p>
          <a:p>
            <a:r>
              <a:rPr lang="en-US" sz="3000" b="1" dirty="0" smtClean="0"/>
              <a:t>When an object has a deeper meaning or purpose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Lord of the Flies—the shell, the glasses </a:t>
            </a:r>
          </a:p>
          <a:p>
            <a:endParaRPr lang="en-US" sz="3000" b="1" i="1" dirty="0" smtClean="0"/>
          </a:p>
          <a:p>
            <a:r>
              <a:rPr lang="en-US" sz="3000" b="1" i="1" dirty="0" smtClean="0"/>
              <a:t>Symbols often include repetition.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POEM: “TEETH”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0" y="1524000"/>
            <a:ext cx="3776472" cy="4575048"/>
          </a:xfrm>
        </p:spPr>
        <p:txBody>
          <a:bodyPr/>
          <a:lstStyle/>
          <a:p>
            <a:r>
              <a:rPr lang="en-US" dirty="0" smtClean="0"/>
              <a:t>Go back through the poem, “Teeth” and annotate his literary devices.</a:t>
            </a:r>
          </a:p>
          <a:p>
            <a:endParaRPr lang="en-US" dirty="0" smtClean="0"/>
          </a:p>
          <a:p>
            <a:r>
              <a:rPr lang="en-US" dirty="0" smtClean="0"/>
              <a:t>Group share: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What literary device was your favorite and why?</a:t>
            </a:r>
          </a:p>
        </p:txBody>
      </p:sp>
      <p:pic>
        <p:nvPicPr>
          <p:cNvPr id="4" name="Picture 6" descr="http://0.tqn.com/d/architecture/1/0/o/s/JewishCemet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4572000" cy="3021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345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POEM: “TEETH”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0" y="1524000"/>
            <a:ext cx="3776472" cy="457504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 you think about this picture? What do you notice?</a:t>
            </a:r>
          </a:p>
          <a:p>
            <a:endParaRPr lang="en-US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6" descr="http://0.tqn.com/d/architecture/1/0/o/s/JewishCemet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4572000" cy="3021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to write something that is inspired by this….</a:t>
            </a:r>
          </a:p>
          <a:p>
            <a:pPr lvl="1"/>
            <a:r>
              <a:rPr lang="en-US" dirty="0" smtClean="0"/>
              <a:t>Think about the following:</a:t>
            </a:r>
          </a:p>
          <a:p>
            <a:pPr lvl="2"/>
            <a:r>
              <a:rPr lang="en-US" i="1" dirty="0" smtClean="0"/>
              <a:t>Structure/Dates</a:t>
            </a:r>
          </a:p>
          <a:p>
            <a:pPr lvl="2"/>
            <a:r>
              <a:rPr lang="en-US" i="1" dirty="0" smtClean="0"/>
              <a:t>Literary Devices</a:t>
            </a:r>
          </a:p>
          <a:p>
            <a:pPr lvl="2"/>
            <a:r>
              <a:rPr lang="en-US" i="1" dirty="0" smtClean="0"/>
              <a:t>Personal Narrative</a:t>
            </a:r>
          </a:p>
          <a:p>
            <a:pPr lvl="2"/>
            <a:r>
              <a:rPr lang="en-US" i="1" dirty="0" smtClean="0"/>
              <a:t>Topics?</a:t>
            </a:r>
          </a:p>
          <a:p>
            <a:pPr lvl="2"/>
            <a:r>
              <a:rPr lang="en-US" i="1" dirty="0" smtClean="0"/>
              <a:t>What else??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read a poem.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 you read, make some annotations or comments about: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What you notice.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What you like.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What is “cool” writing or style </a:t>
            </a:r>
          </a:p>
          <a:p>
            <a:pPr lvl="1"/>
            <a:endParaRPr lang="en-US" i="1" dirty="0">
              <a:solidFill>
                <a:schemeClr val="tx1"/>
              </a:solidFill>
            </a:endParaRPr>
          </a:p>
          <a:p>
            <a:pPr lvl="1"/>
            <a:r>
              <a:rPr lang="en-US" i="1" dirty="0">
                <a:hlinkClick r:id="rId2"/>
              </a:rPr>
              <a:t>https://www.youtube.com/watch?v=D1ZBhEP42aw</a:t>
            </a:r>
            <a:endParaRPr lang="en-US" i="1" dirty="0"/>
          </a:p>
          <a:p>
            <a:pPr marL="274320" lvl="1" indent="0">
              <a:buNone/>
            </a:pP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DEVICES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around the room and get a definition of the thirteen terms.</a:t>
            </a:r>
          </a:p>
          <a:p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Simile, Metaphor, Onomatopoeia, Hyperbole, Alliteration, Personification, Irony, Imagery, Foreshadowing, Juxtaposition, Repetition, and Symbolism.</a:t>
            </a:r>
          </a:p>
          <a:p>
            <a:endParaRPr lang="en-US" dirty="0" smtClean="0"/>
          </a:p>
          <a:p>
            <a:r>
              <a:rPr lang="en-US" dirty="0" smtClean="0"/>
              <a:t>JUST GET THE DEFINITIONS for THE MOMENT!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14478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Add an example or two as we discuss!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1066801"/>
            <a:ext cx="373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Comparing like or as: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I am crazy like a fox.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Simple, straight forward.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b="1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1066800"/>
            <a:ext cx="381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Comparing WITHOUT using like or as:</a:t>
            </a:r>
          </a:p>
          <a:p>
            <a:endParaRPr lang="en-US" sz="3000" b="1" i="1" dirty="0" smtClean="0"/>
          </a:p>
          <a:p>
            <a:r>
              <a:rPr lang="en-US" sz="3000" b="1" i="1" dirty="0" smtClean="0"/>
              <a:t>My Mom is a rock</a:t>
            </a:r>
            <a:r>
              <a:rPr lang="en-US" sz="3000" b="1" dirty="0" smtClean="0"/>
              <a:t>.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More developed and intense.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b="1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524000"/>
            <a:ext cx="441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“Sound Words”</a:t>
            </a:r>
          </a:p>
          <a:p>
            <a:endParaRPr lang="en-US" sz="3600" b="1" dirty="0" smtClean="0"/>
          </a:p>
          <a:p>
            <a:r>
              <a:rPr lang="en-US" sz="3600" b="1" i="1" dirty="0" smtClean="0"/>
              <a:t>Boom!  Crash.  Crackle.</a:t>
            </a:r>
          </a:p>
          <a:p>
            <a:endParaRPr lang="en-US" sz="3600" b="1" i="1" dirty="0" smtClean="0"/>
          </a:p>
          <a:p>
            <a:r>
              <a:rPr lang="en-US" sz="3600" b="1" dirty="0" smtClean="0"/>
              <a:t>Sound and impact.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b="1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1524000"/>
            <a:ext cx="533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A dramatic, exaggerated statement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This class takes forever!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Used A LOT with teens.  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136</TotalTime>
  <Words>724</Words>
  <Application>Microsoft Office PowerPoint</Application>
  <PresentationFormat>On-screen Show (4:3)</PresentationFormat>
  <Paragraphs>392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Georgia</vt:lpstr>
      <vt:lpstr>Wingdings</vt:lpstr>
      <vt:lpstr>Wingdings 2</vt:lpstr>
      <vt:lpstr>Civic</vt:lpstr>
      <vt:lpstr>Agenda</vt:lpstr>
      <vt:lpstr>POEM: “TEETH”</vt:lpstr>
      <vt:lpstr>TEETH</vt:lpstr>
      <vt:lpstr>LITERARY DEVICES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POEM: “TEETH”</vt:lpstr>
      <vt:lpstr>YOUR TURN</vt:lpstr>
    </vt:vector>
  </TitlesOfParts>
  <Company>Harper Creek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Amber Rutan</dc:creator>
  <cp:lastModifiedBy>Amber Rutan</cp:lastModifiedBy>
  <cp:revision>18</cp:revision>
  <dcterms:created xsi:type="dcterms:W3CDTF">2013-01-24T20:17:48Z</dcterms:created>
  <dcterms:modified xsi:type="dcterms:W3CDTF">2015-09-01T16:22:33Z</dcterms:modified>
</cp:coreProperties>
</file>