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90" r:id="rId3"/>
    <p:sldId id="291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7" r:id="rId21"/>
    <p:sldId id="281" r:id="rId22"/>
    <p:sldId id="28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92E31-7969-4531-B453-871154D4E143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003BB-1403-4E36-BD4E-7964807ED2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33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58EEA-5C52-46F6-9FA4-FA9F939915B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2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58EEA-5C52-46F6-9FA4-FA9F939915B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4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58EEA-5C52-46F6-9FA4-FA9F939915B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59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58EEA-5C52-46F6-9FA4-FA9F939915B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39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58EEA-5C52-46F6-9FA4-FA9F939915B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1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58EEA-5C52-46F6-9FA4-FA9F939915B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61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58EEA-5C52-46F6-9FA4-FA9F939915B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54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58EEA-5C52-46F6-9FA4-FA9F939915B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26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8FC4-5AD3-49F3-9208-E0B436C6017E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8FC4-5AD3-49F3-9208-E0B436C6017E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8FC4-5AD3-49F3-9208-E0B436C6017E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8FC4-5AD3-49F3-9208-E0B436C6017E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8FC4-5AD3-49F3-9208-E0B436C6017E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FE58FC4-5AD3-49F3-9208-E0B436C6017E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8FC4-5AD3-49F3-9208-E0B436C6017E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8FC4-5AD3-49F3-9208-E0B436C6017E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8FC4-5AD3-49F3-9208-E0B436C6017E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58FC4-5AD3-49F3-9208-E0B436C6017E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FE58FC4-5AD3-49F3-9208-E0B436C6017E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FE58FC4-5AD3-49F3-9208-E0B436C6017E}" type="datetimeFigureOut">
              <a:rPr lang="en-US" smtClean="0"/>
              <a:pPr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8AFF8B-5405-42DB-8DF6-227191981F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tun92DfnP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*</a:t>
            </a:r>
            <a:r>
              <a:rPr lang="en-US" b="1" dirty="0"/>
              <a:t>To This Day</a:t>
            </a:r>
            <a:endParaRPr lang="en-US" dirty="0"/>
          </a:p>
          <a:p>
            <a:r>
              <a:rPr lang="en-US" b="1" dirty="0"/>
              <a:t>*Literary Devices Vocab and Definitions</a:t>
            </a:r>
            <a:endParaRPr lang="en-US" dirty="0"/>
          </a:p>
          <a:p>
            <a:r>
              <a:rPr lang="en-US" dirty="0"/>
              <a:t>*Revisit To This Day</a:t>
            </a:r>
          </a:p>
          <a:p>
            <a:r>
              <a:rPr lang="en-US" dirty="0"/>
              <a:t>*Edit your own essay to include more literary devices</a:t>
            </a:r>
          </a:p>
          <a:p>
            <a:r>
              <a:rPr lang="en-US" dirty="0"/>
              <a:t>*Closing: I learned.</a:t>
            </a: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b="1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1524000"/>
            <a:ext cx="533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000" b="1" dirty="0" smtClean="0"/>
              <a:t>A dramatic, exaggerated statement</a:t>
            </a:r>
          </a:p>
          <a:p>
            <a:endParaRPr lang="en-US" sz="3000" b="1" dirty="0" smtClean="0"/>
          </a:p>
          <a:p>
            <a:r>
              <a:rPr lang="en-US" sz="3000" b="1" i="1" dirty="0" smtClean="0"/>
              <a:t>This class takes forever!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Used A LOT with teens.  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b="1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  <a:endParaRPr lang="en-US" i="1" dirty="0" smtClean="0"/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1371600"/>
            <a:ext cx="533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000" b="1" dirty="0" smtClean="0"/>
              <a:t>Repeating same letter, sound in a series of words.</a:t>
            </a:r>
          </a:p>
          <a:p>
            <a:endParaRPr lang="en-US" sz="3000" b="1" dirty="0" smtClean="0"/>
          </a:p>
          <a:p>
            <a:r>
              <a:rPr lang="en-US" sz="3000" b="1" i="1" dirty="0" smtClean="0"/>
              <a:t>She sells sea shells by the seashore!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Used a lot with business, catchy!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b="1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  <a:endParaRPr lang="en-US" i="1" dirty="0" smtClean="0"/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838200"/>
            <a:ext cx="533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000" b="1" dirty="0" smtClean="0"/>
              <a:t>Giving something NOT human, human traits and qualities.</a:t>
            </a:r>
          </a:p>
          <a:p>
            <a:endParaRPr lang="en-US" sz="3000" b="1" dirty="0" smtClean="0"/>
          </a:p>
          <a:p>
            <a:r>
              <a:rPr lang="en-US" sz="3000" b="1" i="1" dirty="0" smtClean="0"/>
              <a:t>My dog smiled at me when I got home.</a:t>
            </a:r>
          </a:p>
          <a:p>
            <a:endParaRPr lang="en-US" sz="3000" b="1" i="1" dirty="0" smtClean="0"/>
          </a:p>
          <a:p>
            <a:r>
              <a:rPr lang="en-US" sz="3000" b="1" dirty="0" smtClean="0"/>
              <a:t>It can also include non-living things, like rain…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b="1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  <a:endParaRPr lang="en-US" i="1" dirty="0" smtClean="0"/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1600200"/>
            <a:ext cx="533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0" b="1" dirty="0" smtClean="0"/>
          </a:p>
          <a:p>
            <a:r>
              <a:rPr lang="en-US" sz="3000" b="1" dirty="0" smtClean="0"/>
              <a:t>Something turning out, not like you expected, twisted.</a:t>
            </a:r>
          </a:p>
          <a:p>
            <a:endParaRPr lang="en-US" sz="3000" b="1" dirty="0" smtClean="0"/>
          </a:p>
          <a:p>
            <a:r>
              <a:rPr lang="en-US" sz="3000" b="1" i="1" dirty="0" smtClean="0"/>
              <a:t>A fire truck on fire.</a:t>
            </a:r>
          </a:p>
          <a:p>
            <a:endParaRPr lang="en-US" sz="3000" b="1" i="1" dirty="0" smtClean="0"/>
          </a:p>
          <a:p>
            <a:endParaRPr lang="en-US" sz="3000" b="1" i="1" dirty="0" smtClean="0"/>
          </a:p>
          <a:p>
            <a:r>
              <a:rPr lang="en-US" sz="3000" b="1" dirty="0" smtClean="0"/>
              <a:t>Remember the song.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b="1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  <a:endParaRPr lang="en-US" i="1" dirty="0" smtClean="0"/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1219200"/>
            <a:ext cx="6019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000" b="1" dirty="0" smtClean="0"/>
              <a:t>Create the image and using the five senses.</a:t>
            </a:r>
          </a:p>
          <a:p>
            <a:endParaRPr lang="en-US" sz="3000" b="1" dirty="0" smtClean="0"/>
          </a:p>
          <a:p>
            <a:r>
              <a:rPr lang="en-US" sz="3000" b="1" i="1" dirty="0" smtClean="0"/>
              <a:t>The sun was warm on my skin.  It was a hazy yellow and changed as the sun set to a beautiful orange and pink.</a:t>
            </a:r>
          </a:p>
          <a:p>
            <a:endParaRPr lang="en-US" sz="3000" b="1" i="1" dirty="0" smtClean="0"/>
          </a:p>
          <a:p>
            <a:r>
              <a:rPr lang="en-US" sz="3000" b="1" dirty="0" smtClean="0"/>
              <a:t>Snapshots.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b="1" dirty="0" smtClean="0"/>
              <a:t>Foreshadow</a:t>
            </a:r>
          </a:p>
          <a:p>
            <a:r>
              <a:rPr lang="en-US" dirty="0" smtClean="0"/>
              <a:t>Juxtaposition</a:t>
            </a:r>
            <a:endParaRPr lang="en-US" i="1" dirty="0" smtClean="0"/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1371600"/>
            <a:ext cx="6019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000" b="1" dirty="0" smtClean="0"/>
              <a:t>Hints at what is to come: good and bad.</a:t>
            </a:r>
          </a:p>
          <a:p>
            <a:endParaRPr lang="en-US" sz="3000" b="1" dirty="0" smtClean="0"/>
          </a:p>
          <a:p>
            <a:r>
              <a:rPr lang="en-US" sz="3000" b="1" i="1" dirty="0" smtClean="0"/>
              <a:t>The boy sees a black cat and then gets hit by a truck.</a:t>
            </a:r>
          </a:p>
          <a:p>
            <a:endParaRPr lang="en-US" sz="3000" b="1" i="1" dirty="0" smtClean="0"/>
          </a:p>
          <a:p>
            <a:r>
              <a:rPr lang="en-US" sz="3000" b="1" dirty="0" smtClean="0"/>
              <a:t>Superstition sometimes, ever seen Final Destination?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b="1" dirty="0" smtClean="0"/>
              <a:t>Juxtaposition</a:t>
            </a:r>
            <a:endParaRPr lang="en-US" b="1" i="1" dirty="0" smtClean="0"/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1676400"/>
            <a:ext cx="5486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0" b="1" dirty="0" smtClean="0"/>
          </a:p>
          <a:p>
            <a:r>
              <a:rPr lang="en-US" sz="3000" b="1" dirty="0" smtClean="0"/>
              <a:t>Two things put together for contrast.</a:t>
            </a:r>
          </a:p>
          <a:p>
            <a:endParaRPr lang="en-US" sz="3000" b="1" dirty="0" smtClean="0"/>
          </a:p>
          <a:p>
            <a:r>
              <a:rPr lang="en-US" sz="3000" b="1" i="1" dirty="0" smtClean="0"/>
              <a:t>A Greek god statue next to a modern painting.</a:t>
            </a:r>
          </a:p>
          <a:p>
            <a:endParaRPr lang="en-US" sz="3000" b="1" i="1" dirty="0" smtClean="0"/>
          </a:p>
          <a:p>
            <a:r>
              <a:rPr lang="en-US" sz="3000" b="1" dirty="0" smtClean="0"/>
              <a:t>Occurs a lot, and can be ironic.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  <a:endParaRPr lang="en-US" i="1" dirty="0" smtClean="0"/>
          </a:p>
          <a:p>
            <a:r>
              <a:rPr lang="en-US" b="1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1143000"/>
            <a:ext cx="54864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000" b="1" dirty="0" smtClean="0"/>
              <a:t>Repeating same phrase, word for impact.</a:t>
            </a:r>
          </a:p>
          <a:p>
            <a:endParaRPr lang="en-US" sz="3000" b="1" dirty="0" smtClean="0"/>
          </a:p>
          <a:p>
            <a:r>
              <a:rPr lang="en-US" sz="3000" b="1" i="1" dirty="0" smtClean="0"/>
              <a:t>I fell.  I was running and I tried to keep up.  I fell.</a:t>
            </a:r>
          </a:p>
          <a:p>
            <a:endParaRPr lang="en-US" sz="3000" b="1" i="1" dirty="0" smtClean="0"/>
          </a:p>
          <a:p>
            <a:r>
              <a:rPr lang="en-US" sz="3000" b="1" dirty="0" smtClean="0"/>
              <a:t>Like MLK’s speech… “I have a dream”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  <a:endParaRPr lang="en-US" i="1" dirty="0" smtClean="0"/>
          </a:p>
          <a:p>
            <a:r>
              <a:rPr lang="en-US" dirty="0" smtClean="0"/>
              <a:t>Repetition</a:t>
            </a:r>
          </a:p>
          <a:p>
            <a:r>
              <a:rPr lang="en-US" b="1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1066800"/>
            <a:ext cx="6019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000" b="1" dirty="0" smtClean="0"/>
              <a:t>A character (name or personality) that represents something else.</a:t>
            </a:r>
          </a:p>
          <a:p>
            <a:endParaRPr lang="en-US" sz="3000" b="1" dirty="0" smtClean="0"/>
          </a:p>
          <a:p>
            <a:r>
              <a:rPr lang="en-US" sz="3000" b="1" i="1" dirty="0" err="1" smtClean="0"/>
              <a:t>Susy</a:t>
            </a:r>
            <a:r>
              <a:rPr lang="en-US" sz="3000" b="1" i="1" dirty="0" smtClean="0"/>
              <a:t> Sweets was the kind, sweet girl in the story who helps everyone out.</a:t>
            </a:r>
          </a:p>
          <a:p>
            <a:endParaRPr lang="en-US" sz="3000" b="1" i="1" dirty="0" smtClean="0"/>
          </a:p>
          <a:p>
            <a:r>
              <a:rPr lang="en-US" sz="3000" b="1" i="1" dirty="0" smtClean="0"/>
              <a:t>Movie Mean </a:t>
            </a:r>
            <a:r>
              <a:rPr lang="en-US" sz="3000" b="1" i="1" dirty="0" err="1" smtClean="0"/>
              <a:t>Girls“Queen</a:t>
            </a:r>
            <a:r>
              <a:rPr lang="en-US" sz="3000" b="1" i="1" dirty="0" smtClean="0"/>
              <a:t> Bee”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  <a:endParaRPr lang="en-US" i="1" dirty="0" smtClean="0"/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b="1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1676400"/>
            <a:ext cx="6019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0" b="1" dirty="0" smtClean="0"/>
          </a:p>
          <a:p>
            <a:r>
              <a:rPr lang="en-US" sz="3000" b="1" dirty="0" smtClean="0"/>
              <a:t>When an object has a deeper meaning or purpose</a:t>
            </a:r>
          </a:p>
          <a:p>
            <a:endParaRPr lang="en-US" sz="3000" b="1" dirty="0" smtClean="0"/>
          </a:p>
          <a:p>
            <a:r>
              <a:rPr lang="en-US" sz="3000" b="1" i="1" dirty="0" smtClean="0"/>
              <a:t>Lord of the Flies—the shell, the glasses </a:t>
            </a:r>
          </a:p>
          <a:p>
            <a:endParaRPr lang="en-US" sz="3000" b="1" i="1" dirty="0" smtClean="0"/>
          </a:p>
          <a:p>
            <a:r>
              <a:rPr lang="en-US" sz="3000" b="1" i="1" dirty="0" smtClean="0"/>
              <a:t>Symbols often include repetition.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**To This Day Packet</a:t>
            </a:r>
          </a:p>
          <a:p>
            <a:pPr>
              <a:buNone/>
            </a:pPr>
            <a:r>
              <a:rPr lang="en-US" dirty="0" smtClean="0"/>
              <a:t>**Literary Devices Chart</a:t>
            </a:r>
          </a:p>
          <a:p>
            <a:pPr>
              <a:buNone/>
            </a:pPr>
            <a:r>
              <a:rPr lang="en-US" dirty="0" smtClean="0"/>
              <a:t>**Literary Devices Term Posters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3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00" y="1524000"/>
            <a:ext cx="3776472" cy="4575048"/>
          </a:xfrm>
        </p:spPr>
        <p:txBody>
          <a:bodyPr/>
          <a:lstStyle/>
          <a:p>
            <a:r>
              <a:rPr lang="en-US" dirty="0" smtClean="0"/>
              <a:t>Go back through the poem, “To This Day” and label </a:t>
            </a:r>
            <a:r>
              <a:rPr lang="en-US" dirty="0" smtClean="0"/>
              <a:t>3-4 literary </a:t>
            </a:r>
            <a:r>
              <a:rPr lang="en-US" dirty="0" smtClean="0"/>
              <a:t>devices you see…</a:t>
            </a:r>
          </a:p>
          <a:p>
            <a:endParaRPr lang="en-US" dirty="0" smtClean="0"/>
          </a:p>
          <a:p>
            <a:r>
              <a:rPr lang="en-US" dirty="0" smtClean="0"/>
              <a:t>Group share:</a:t>
            </a:r>
          </a:p>
          <a:p>
            <a:pPr lvl="1"/>
            <a:r>
              <a:rPr lang="en-US" i="1" dirty="0" smtClean="0">
                <a:solidFill>
                  <a:schemeClr val="tx1"/>
                </a:solidFill>
              </a:rPr>
              <a:t>What literary device was your favorite and why?</a:t>
            </a:r>
          </a:p>
        </p:txBody>
      </p:sp>
      <p:pic>
        <p:nvPicPr>
          <p:cNvPr id="4098" name="Picture 2" descr="http://images.ted.com/images/ted/dc91c197beb7b6782c7a81e4e450f72ba3f15715_254x1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3534024" cy="26574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Picture 4" descr="http://b.vimeocdn.com/ts/416/995/416995322_6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86200"/>
            <a:ext cx="4605867" cy="25908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TURN/REVISIONS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back through your “This I Believe” essay and make revisions…specifically by changing up the structure, adding in examples, and </a:t>
            </a:r>
            <a:r>
              <a:rPr lang="en-US" b="1" dirty="0" smtClean="0"/>
              <a:t>pushing more literary devices…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 thing I learned today was…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I learn today?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b="1" i="1" dirty="0"/>
              <a:t>FOCUS: How can I revise my writing with literary devices?</a:t>
            </a:r>
            <a:endParaRPr lang="en-US" dirty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3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153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Let’s watch a video that is a mentor text/poem…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http://www.youtube.com/watch?v=ltun92DfnPY</a:t>
            </a:r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What did you notice? Shares…</a:t>
            </a:r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DEVICES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around the room and get a definition of the thirteen terms from the posters.</a:t>
            </a:r>
          </a:p>
          <a:p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Simile, Metaphor, Onomatopoeia, Hyperbole, Alliteration, Personification, Irony, Imagery, Foreshadowing, Juxtaposition, Repetition, and Symbolism.</a:t>
            </a:r>
          </a:p>
          <a:p>
            <a:endParaRPr lang="en-US" dirty="0" smtClean="0"/>
          </a:p>
          <a:p>
            <a:r>
              <a:rPr lang="en-US" dirty="0" smtClean="0"/>
              <a:t>JUST GET THE DEFINITIONS for THE MOMENT!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1447800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600" b="1" dirty="0" smtClean="0"/>
              <a:t>Add an example or two as we discuss!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67200" y="1066801"/>
            <a:ext cx="3733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000" b="1" dirty="0" smtClean="0"/>
              <a:t>Comparing like or as:</a:t>
            </a:r>
          </a:p>
          <a:p>
            <a:endParaRPr lang="en-US" sz="3000" b="1" dirty="0" smtClean="0"/>
          </a:p>
          <a:p>
            <a:r>
              <a:rPr lang="en-US" sz="3000" b="1" i="1" dirty="0" smtClean="0"/>
              <a:t>I am crazy like a fox.</a:t>
            </a:r>
          </a:p>
          <a:p>
            <a:endParaRPr lang="en-US" sz="3000" b="1" i="1" dirty="0" smtClean="0"/>
          </a:p>
          <a:p>
            <a:r>
              <a:rPr lang="en-US" sz="3000" b="1" dirty="0" smtClean="0"/>
              <a:t>Simple, straight forward.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b="1" dirty="0" smtClean="0"/>
              <a:t>Metaphor</a:t>
            </a:r>
          </a:p>
          <a:p>
            <a:r>
              <a:rPr lang="en-US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1066800"/>
            <a:ext cx="3810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000" b="1" dirty="0" smtClean="0"/>
              <a:t>Comparing WITHOUT using like or as:</a:t>
            </a:r>
          </a:p>
          <a:p>
            <a:endParaRPr lang="en-US" sz="3000" b="1" i="1" dirty="0" smtClean="0"/>
          </a:p>
          <a:p>
            <a:r>
              <a:rPr lang="en-US" sz="3000" b="1" i="1" dirty="0" smtClean="0"/>
              <a:t>My Mom is a rock</a:t>
            </a:r>
            <a:r>
              <a:rPr lang="en-US" sz="3000" b="1" dirty="0" smtClean="0"/>
              <a:t>.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More developed and intense.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Simile</a:t>
            </a:r>
          </a:p>
          <a:p>
            <a:r>
              <a:rPr lang="en-US" dirty="0" smtClean="0"/>
              <a:t>Metaphor</a:t>
            </a:r>
          </a:p>
          <a:p>
            <a:r>
              <a:rPr lang="en-US" b="1" dirty="0" smtClean="0"/>
              <a:t>Onomatopoeia</a:t>
            </a:r>
          </a:p>
          <a:p>
            <a:r>
              <a:rPr lang="en-US" dirty="0" smtClean="0"/>
              <a:t>Hyperbole</a:t>
            </a:r>
          </a:p>
          <a:p>
            <a:r>
              <a:rPr lang="en-US" dirty="0" smtClean="0"/>
              <a:t>Alliteration</a:t>
            </a:r>
          </a:p>
          <a:p>
            <a:r>
              <a:rPr lang="en-US" dirty="0" smtClean="0"/>
              <a:t>Personification</a:t>
            </a:r>
          </a:p>
          <a:p>
            <a:r>
              <a:rPr lang="en-US" dirty="0" smtClean="0"/>
              <a:t>Irony</a:t>
            </a:r>
          </a:p>
          <a:p>
            <a:r>
              <a:rPr lang="en-US" dirty="0" smtClean="0"/>
              <a:t>Imagery</a:t>
            </a:r>
          </a:p>
          <a:p>
            <a:r>
              <a:rPr lang="en-US" dirty="0" smtClean="0"/>
              <a:t>Foreshadow</a:t>
            </a:r>
          </a:p>
          <a:p>
            <a:r>
              <a:rPr lang="en-US" dirty="0" smtClean="0"/>
              <a:t>Juxtaposition</a:t>
            </a:r>
          </a:p>
          <a:p>
            <a:r>
              <a:rPr lang="en-US" dirty="0" smtClean="0"/>
              <a:t>Repetition</a:t>
            </a:r>
          </a:p>
          <a:p>
            <a:r>
              <a:rPr lang="en-US" dirty="0" smtClean="0"/>
              <a:t>Characterization</a:t>
            </a:r>
          </a:p>
          <a:p>
            <a:r>
              <a:rPr lang="en-US" dirty="0" smtClean="0"/>
              <a:t>Symbolism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1524000"/>
            <a:ext cx="441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 smtClean="0"/>
          </a:p>
          <a:p>
            <a:r>
              <a:rPr lang="en-US" sz="3600" b="1" dirty="0" smtClean="0"/>
              <a:t>“Sound Words”</a:t>
            </a:r>
          </a:p>
          <a:p>
            <a:endParaRPr lang="en-US" sz="3600" b="1" dirty="0" smtClean="0"/>
          </a:p>
          <a:p>
            <a:r>
              <a:rPr lang="en-US" sz="3600" b="1" i="1" dirty="0" smtClean="0"/>
              <a:t>Boom!  Crash.  Crackle.</a:t>
            </a:r>
          </a:p>
          <a:p>
            <a:endParaRPr lang="en-US" sz="3600" b="1" i="1" dirty="0" smtClean="0"/>
          </a:p>
          <a:p>
            <a:r>
              <a:rPr lang="en-US" sz="3600" b="1" dirty="0" smtClean="0"/>
              <a:t>Sound and impact.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623</TotalTime>
  <Words>763</Words>
  <Application>Microsoft Office PowerPoint</Application>
  <PresentationFormat>On-screen Show (4:3)</PresentationFormat>
  <Paragraphs>395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Georgia</vt:lpstr>
      <vt:lpstr>Wingdings</vt:lpstr>
      <vt:lpstr>Wingdings 2</vt:lpstr>
      <vt:lpstr>Civic</vt:lpstr>
      <vt:lpstr>Agenda</vt:lpstr>
      <vt:lpstr>MATERIALS</vt:lpstr>
      <vt:lpstr>What will I learn today?</vt:lpstr>
      <vt:lpstr>VIDEO</vt:lpstr>
      <vt:lpstr>LITERARY DEVICES</vt:lpstr>
      <vt:lpstr>TERM REVIEW</vt:lpstr>
      <vt:lpstr>TERM REVIEW</vt:lpstr>
      <vt:lpstr>TERM REVIEW</vt:lpstr>
      <vt:lpstr>TERM REVIEW</vt:lpstr>
      <vt:lpstr>TERM REVIEW</vt:lpstr>
      <vt:lpstr>TERM REVIEW</vt:lpstr>
      <vt:lpstr>TERM REVIEW</vt:lpstr>
      <vt:lpstr>TERM REVIEW</vt:lpstr>
      <vt:lpstr>TERM REVIEW</vt:lpstr>
      <vt:lpstr>TERM REVIEW</vt:lpstr>
      <vt:lpstr>TERM REVIEW</vt:lpstr>
      <vt:lpstr>TERM REVIEW</vt:lpstr>
      <vt:lpstr>TERM REVIEW</vt:lpstr>
      <vt:lpstr>TERM REVIEW</vt:lpstr>
      <vt:lpstr>REVISIT</vt:lpstr>
      <vt:lpstr>YOUR TURN/REVISIONS</vt:lpstr>
      <vt:lpstr>CLOSING</vt:lpstr>
    </vt:vector>
  </TitlesOfParts>
  <Company>Harper Creek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ARutan</dc:creator>
  <cp:lastModifiedBy>ARutan</cp:lastModifiedBy>
  <cp:revision>45</cp:revision>
  <dcterms:created xsi:type="dcterms:W3CDTF">2013-01-24T20:17:48Z</dcterms:created>
  <dcterms:modified xsi:type="dcterms:W3CDTF">2015-09-21T00:07:33Z</dcterms:modified>
</cp:coreProperties>
</file>