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9" r:id="rId2"/>
    <p:sldId id="260" r:id="rId3"/>
    <p:sldId id="261" r:id="rId4"/>
    <p:sldId id="262" r:id="rId5"/>
    <p:sldId id="263" r:id="rId6"/>
    <p:sldId id="264" r:id="rId7"/>
    <p:sldId id="265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-3175" y="2438400"/>
            <a:ext cx="9147175" cy="1063625"/>
            <a:chOff x="-2" y="1536"/>
            <a:chExt cx="5762" cy="670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 flipH="1">
              <a:off x="-2" y="1562"/>
              <a:ext cx="5762" cy="638"/>
              <a:chOff x="-2" y="1562"/>
              <a:chExt cx="5762" cy="638"/>
            </a:xfrm>
          </p:grpSpPr>
          <p:sp>
            <p:nvSpPr>
              <p:cNvPr id="3076" name="Freeform 4"/>
              <p:cNvSpPr>
                <a:spLocks/>
              </p:cNvSpPr>
              <p:nvPr/>
            </p:nvSpPr>
            <p:spPr bwMode="ltGray">
              <a:xfrm rot="-5400000">
                <a:off x="2559" y="-993"/>
                <a:ext cx="624" cy="574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720"/>
                  </a:cxn>
                  <a:cxn ang="0">
                    <a:pos x="1000" y="720"/>
                  </a:cxn>
                  <a:cxn ang="0">
                    <a:pos x="1000" y="0"/>
                  </a:cxn>
                  <a:cxn ang="0">
                    <a:pos x="0" y="0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7" name="Freeform 5"/>
              <p:cNvSpPr>
                <a:spLocks/>
              </p:cNvSpPr>
              <p:nvPr/>
            </p:nvSpPr>
            <p:spPr bwMode="ltGray">
              <a:xfrm rot="-5400000">
                <a:off x="1323" y="1669"/>
                <a:ext cx="624" cy="4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8" name="Freeform 6"/>
              <p:cNvSpPr>
                <a:spLocks/>
              </p:cNvSpPr>
              <p:nvPr/>
            </p:nvSpPr>
            <p:spPr bwMode="ltGray">
              <a:xfrm rot="-5400000">
                <a:off x="982" y="1669"/>
                <a:ext cx="624" cy="42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9" name="Freeform 7"/>
              <p:cNvSpPr>
                <a:spLocks/>
              </p:cNvSpPr>
              <p:nvPr/>
            </p:nvSpPr>
            <p:spPr bwMode="ltGray">
              <a:xfrm rot="-5400000">
                <a:off x="-57" y="1752"/>
                <a:ext cx="624" cy="255"/>
              </a:xfrm>
              <a:custGeom>
                <a:avLst/>
                <a:gdLst/>
                <a:ahLst/>
                <a:cxnLst>
                  <a:cxn ang="0">
                    <a:pos x="0" y="53"/>
                  </a:cxn>
                  <a:cxn ang="0">
                    <a:pos x="0" y="325"/>
                  </a:cxn>
                  <a:cxn ang="0">
                    <a:pos x="624" y="325"/>
                  </a:cxn>
                  <a:cxn ang="0">
                    <a:pos x="624" y="53"/>
                  </a:cxn>
                  <a:cxn ang="0">
                    <a:pos x="384" y="8"/>
                  </a:cxn>
                  <a:cxn ang="0">
                    <a:pos x="0" y="53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0" name="Freeform 8"/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1" name="Freeform 9"/>
              <p:cNvSpPr>
                <a:spLocks/>
              </p:cNvSpPr>
              <p:nvPr/>
            </p:nvSpPr>
            <p:spPr bwMode="ltGray">
              <a:xfrm rot="-5400000">
                <a:off x="442" y="1699"/>
                <a:ext cx="624" cy="36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240" y="240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2" name="Freeform 10"/>
              <p:cNvSpPr>
                <a:spLocks/>
              </p:cNvSpPr>
              <p:nvPr/>
            </p:nvSpPr>
            <p:spPr bwMode="ltGray">
              <a:xfrm rot="-5400000">
                <a:off x="156" y="1726"/>
                <a:ext cx="632" cy="315"/>
              </a:xfrm>
              <a:custGeom>
                <a:avLst/>
                <a:gdLst/>
                <a:ahLst/>
                <a:cxnLst>
                  <a:cxn ang="0">
                    <a:pos x="8" y="45"/>
                  </a:cxn>
                  <a:cxn ang="0">
                    <a:pos x="8" y="317"/>
                  </a:cxn>
                  <a:cxn ang="0">
                    <a:pos x="248" y="317"/>
                  </a:cxn>
                  <a:cxn ang="0">
                    <a:pos x="632" y="317"/>
                  </a:cxn>
                  <a:cxn ang="0">
                    <a:pos x="632" y="45"/>
                  </a:cxn>
                  <a:cxn ang="0">
                    <a:pos x="104" y="45"/>
                  </a:cxn>
                  <a:cxn ang="0">
                    <a:pos x="8" y="45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3" name="Freeform 11"/>
              <p:cNvSpPr>
                <a:spLocks/>
              </p:cNvSpPr>
              <p:nvPr/>
            </p:nvSpPr>
            <p:spPr bwMode="ltGray">
              <a:xfrm rot="-5400000">
                <a:off x="3211" y="1664"/>
                <a:ext cx="624" cy="4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4" name="Freeform 12"/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5" name="Freeform 13"/>
              <p:cNvSpPr>
                <a:spLocks/>
              </p:cNvSpPr>
              <p:nvPr/>
            </p:nvSpPr>
            <p:spPr bwMode="ltGray">
              <a:xfrm rot="-5400000">
                <a:off x="1830" y="1747"/>
                <a:ext cx="624" cy="255"/>
              </a:xfrm>
              <a:custGeom>
                <a:avLst/>
                <a:gdLst/>
                <a:ahLst/>
                <a:cxnLst>
                  <a:cxn ang="0">
                    <a:pos x="0" y="53"/>
                  </a:cxn>
                  <a:cxn ang="0">
                    <a:pos x="0" y="325"/>
                  </a:cxn>
                  <a:cxn ang="0">
                    <a:pos x="624" y="325"/>
                  </a:cxn>
                  <a:cxn ang="0">
                    <a:pos x="624" y="53"/>
                  </a:cxn>
                  <a:cxn ang="0">
                    <a:pos x="384" y="8"/>
                  </a:cxn>
                  <a:cxn ang="0">
                    <a:pos x="0" y="53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6" name="Freeform 14"/>
              <p:cNvSpPr>
                <a:spLocks/>
              </p:cNvSpPr>
              <p:nvPr/>
            </p:nvSpPr>
            <p:spPr bwMode="ltGray">
              <a:xfrm rot="-5400000">
                <a:off x="2551" y="1728"/>
                <a:ext cx="624" cy="29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7" name="Freeform 15"/>
              <p:cNvSpPr>
                <a:spLocks/>
              </p:cNvSpPr>
              <p:nvPr/>
            </p:nvSpPr>
            <p:spPr bwMode="ltGray">
              <a:xfrm rot="-5400000">
                <a:off x="2330" y="1694"/>
                <a:ext cx="624" cy="36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240" y="240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8" name="Freeform 16"/>
              <p:cNvSpPr>
                <a:spLocks/>
              </p:cNvSpPr>
              <p:nvPr/>
            </p:nvSpPr>
            <p:spPr bwMode="ltGray">
              <a:xfrm rot="-5400000">
                <a:off x="2043" y="1721"/>
                <a:ext cx="632" cy="316"/>
              </a:xfrm>
              <a:custGeom>
                <a:avLst/>
                <a:gdLst/>
                <a:ahLst/>
                <a:cxnLst>
                  <a:cxn ang="0">
                    <a:pos x="8" y="45"/>
                  </a:cxn>
                  <a:cxn ang="0">
                    <a:pos x="8" y="317"/>
                  </a:cxn>
                  <a:cxn ang="0">
                    <a:pos x="248" y="317"/>
                  </a:cxn>
                  <a:cxn ang="0">
                    <a:pos x="632" y="317"/>
                  </a:cxn>
                  <a:cxn ang="0">
                    <a:pos x="632" y="45"/>
                  </a:cxn>
                  <a:cxn ang="0">
                    <a:pos x="104" y="45"/>
                  </a:cxn>
                  <a:cxn ang="0">
                    <a:pos x="8" y="45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9" name="Freeform 17"/>
              <p:cNvSpPr>
                <a:spLocks/>
              </p:cNvSpPr>
              <p:nvPr/>
            </p:nvSpPr>
            <p:spPr bwMode="ltGray">
              <a:xfrm rot="-5400000">
                <a:off x="4077" y="1669"/>
                <a:ext cx="624" cy="4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0" name="Freeform 18"/>
              <p:cNvSpPr>
                <a:spLocks/>
              </p:cNvSpPr>
              <p:nvPr/>
            </p:nvSpPr>
            <p:spPr bwMode="ltGray">
              <a:xfrm rot="-5400000">
                <a:off x="3736" y="1669"/>
                <a:ext cx="624" cy="42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1" name="Freeform 19"/>
              <p:cNvSpPr>
                <a:spLocks/>
              </p:cNvSpPr>
              <p:nvPr/>
            </p:nvSpPr>
            <p:spPr bwMode="ltGray">
              <a:xfrm rot="-5400000">
                <a:off x="4584" y="1747"/>
                <a:ext cx="624" cy="255"/>
              </a:xfrm>
              <a:custGeom>
                <a:avLst/>
                <a:gdLst/>
                <a:ahLst/>
                <a:cxnLst>
                  <a:cxn ang="0">
                    <a:pos x="0" y="53"/>
                  </a:cxn>
                  <a:cxn ang="0">
                    <a:pos x="0" y="325"/>
                  </a:cxn>
                  <a:cxn ang="0">
                    <a:pos x="624" y="325"/>
                  </a:cxn>
                  <a:cxn ang="0">
                    <a:pos x="624" y="53"/>
                  </a:cxn>
                  <a:cxn ang="0">
                    <a:pos x="384" y="8"/>
                  </a:cxn>
                  <a:cxn ang="0">
                    <a:pos x="0" y="53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2" name="Freeform 20"/>
              <p:cNvSpPr>
                <a:spLocks/>
              </p:cNvSpPr>
              <p:nvPr/>
            </p:nvSpPr>
            <p:spPr bwMode="ltGray">
              <a:xfrm>
                <a:off x="5469" y="1562"/>
                <a:ext cx="291" cy="625"/>
              </a:xfrm>
              <a:custGeom>
                <a:avLst/>
                <a:gdLst/>
                <a:ahLst/>
                <a:cxnLst>
                  <a:cxn ang="0">
                    <a:pos x="0" y="624"/>
                  </a:cxn>
                  <a:cxn ang="0">
                    <a:pos x="291" y="625"/>
                  </a:cxn>
                  <a:cxn ang="0">
                    <a:pos x="291" y="6"/>
                  </a:cxn>
                  <a:cxn ang="0">
                    <a:pos x="0" y="0"/>
                  </a:cxn>
                  <a:cxn ang="0">
                    <a:pos x="0" y="624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3" name="Freeform 21"/>
              <p:cNvSpPr>
                <a:spLocks/>
              </p:cNvSpPr>
              <p:nvPr/>
            </p:nvSpPr>
            <p:spPr bwMode="ltGray">
              <a:xfrm rot="-5400000">
                <a:off x="5084" y="1694"/>
                <a:ext cx="624" cy="36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240" y="240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4" name="Freeform 22"/>
              <p:cNvSpPr>
                <a:spLocks/>
              </p:cNvSpPr>
              <p:nvPr/>
            </p:nvSpPr>
            <p:spPr bwMode="ltGray">
              <a:xfrm rot="-5400000">
                <a:off x="4797" y="1721"/>
                <a:ext cx="632" cy="316"/>
              </a:xfrm>
              <a:custGeom>
                <a:avLst/>
                <a:gdLst/>
                <a:ahLst/>
                <a:cxnLst>
                  <a:cxn ang="0">
                    <a:pos x="8" y="45"/>
                  </a:cxn>
                  <a:cxn ang="0">
                    <a:pos x="8" y="317"/>
                  </a:cxn>
                  <a:cxn ang="0">
                    <a:pos x="248" y="317"/>
                  </a:cxn>
                  <a:cxn ang="0">
                    <a:pos x="632" y="317"/>
                  </a:cxn>
                  <a:cxn ang="0">
                    <a:pos x="632" y="45"/>
                  </a:cxn>
                  <a:cxn ang="0">
                    <a:pos x="104" y="45"/>
                  </a:cxn>
                  <a:cxn ang="0">
                    <a:pos x="8" y="45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095" name="Freeform 23"/>
            <p:cNvSpPr>
              <a:spLocks/>
            </p:cNvSpPr>
            <p:nvPr/>
          </p:nvSpPr>
          <p:spPr bwMode="ltGray">
            <a:xfrm flipH="1">
              <a:off x="-2" y="1536"/>
              <a:ext cx="5762" cy="412"/>
            </a:xfrm>
            <a:custGeom>
              <a:avLst/>
              <a:gdLst/>
              <a:ahLst/>
              <a:cxnLst>
                <a:cxn ang="0">
                  <a:pos x="0" y="196"/>
                </a:cxn>
                <a:cxn ang="0">
                  <a:pos x="5762" y="188"/>
                </a:cxn>
                <a:cxn ang="0">
                  <a:pos x="5762" y="4"/>
                </a:cxn>
                <a:cxn ang="0">
                  <a:pos x="0" y="0"/>
                </a:cxn>
                <a:cxn ang="0">
                  <a:pos x="0" y="196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5400000" scaled="1"/>
            </a:gradFill>
            <a:ln w="9525" cap="flat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96" name="Freeform 24"/>
            <p:cNvSpPr>
              <a:spLocks/>
            </p:cNvSpPr>
            <p:nvPr/>
          </p:nvSpPr>
          <p:spPr bwMode="ltGray">
            <a:xfrm flipH="1">
              <a:off x="-2" y="2017"/>
              <a:ext cx="5761" cy="189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5761" y="0"/>
                </a:cxn>
                <a:cxn ang="0">
                  <a:pos x="5761" y="189"/>
                </a:cxn>
                <a:cxn ang="0">
                  <a:pos x="1" y="189"/>
                </a:cxn>
                <a:cxn ang="0">
                  <a:pos x="0" y="28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5400000" scaled="1"/>
            </a:gradFill>
            <a:ln w="9525" cap="flat">
              <a:noFill/>
              <a:prstDash val="solid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097" name="Rectangle 25"/>
          <p:cNvSpPr>
            <a:spLocks noGrp="1" noChangeArrowheads="1"/>
          </p:cNvSpPr>
          <p:nvPr>
            <p:ph type="ctrTitle"/>
          </p:nvPr>
        </p:nvSpPr>
        <p:spPr>
          <a:xfrm>
            <a:off x="1173163" y="1341438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98" name="Rectangle 26"/>
          <p:cNvSpPr>
            <a:spLocks noGrp="1" noChangeArrowheads="1"/>
          </p:cNvSpPr>
          <p:nvPr>
            <p:ph type="subTitle" idx="1"/>
          </p:nvPr>
        </p:nvSpPr>
        <p:spPr>
          <a:xfrm>
            <a:off x="1166813" y="3886200"/>
            <a:ext cx="6400800" cy="1752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099" name="Rectangle 27"/>
          <p:cNvSpPr>
            <a:spLocks noGrp="1" noChangeArrowheads="1"/>
          </p:cNvSpPr>
          <p:nvPr>
            <p:ph type="dt" sz="half" idx="2"/>
          </p:nvPr>
        </p:nvSpPr>
        <p:spPr>
          <a:xfrm>
            <a:off x="1166813" y="6248400"/>
            <a:ext cx="1905000" cy="45720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DD4464BD-6035-4C1D-BB5F-794C34A6C6C7}" type="datetimeFigureOut">
              <a:rPr lang="en-US" smtClean="0"/>
              <a:pPr/>
              <a:t>1/2/2015</a:t>
            </a:fld>
            <a:endParaRPr lang="en-US"/>
          </a:p>
        </p:txBody>
      </p:sp>
      <p:sp>
        <p:nvSpPr>
          <p:cNvPr id="3100" name="Rectangle 28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endParaRPr lang="en-US"/>
          </a:p>
        </p:txBody>
      </p:sp>
      <p:sp>
        <p:nvSpPr>
          <p:cNvPr id="3101" name="Rectangle 29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30E2920A-7B8A-473A-AE77-2EF8364B72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D4464BD-6035-4C1D-BB5F-794C34A6C6C7}" type="datetimeFigureOut">
              <a:rPr lang="en-US" smtClean="0"/>
              <a:pPr/>
              <a:t>1/2/2015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E2920A-7B8A-473A-AE77-2EF8364B72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2463" y="457200"/>
            <a:ext cx="194310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3163" y="457200"/>
            <a:ext cx="567690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D4464BD-6035-4C1D-BB5F-794C34A6C6C7}" type="datetimeFigureOut">
              <a:rPr lang="en-US" smtClean="0"/>
              <a:pPr/>
              <a:t>1/2/2015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E2920A-7B8A-473A-AE77-2EF8364B72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D4464BD-6035-4C1D-BB5F-794C34A6C6C7}" type="datetimeFigureOut">
              <a:rPr lang="en-US" smtClean="0"/>
              <a:pPr/>
              <a:t>1/2/2015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E2920A-7B8A-473A-AE77-2EF8364B72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D4464BD-6035-4C1D-BB5F-794C34A6C6C7}" type="datetimeFigureOut">
              <a:rPr lang="en-US" smtClean="0"/>
              <a:pPr/>
              <a:t>1/2/2015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E2920A-7B8A-473A-AE77-2EF8364B72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316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3556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D4464BD-6035-4C1D-BB5F-794C34A6C6C7}" type="datetimeFigureOut">
              <a:rPr lang="en-US" smtClean="0"/>
              <a:pPr/>
              <a:t>1/2/2015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E2920A-7B8A-473A-AE77-2EF8364B72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D4464BD-6035-4C1D-BB5F-794C34A6C6C7}" type="datetimeFigureOut">
              <a:rPr lang="en-US" smtClean="0"/>
              <a:pPr/>
              <a:t>1/2/2015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E2920A-7B8A-473A-AE77-2EF8364B72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D4464BD-6035-4C1D-BB5F-794C34A6C6C7}" type="datetimeFigureOut">
              <a:rPr lang="en-US" smtClean="0"/>
              <a:pPr/>
              <a:t>1/2/2015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E2920A-7B8A-473A-AE77-2EF8364B72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D4464BD-6035-4C1D-BB5F-794C34A6C6C7}" type="datetimeFigureOut">
              <a:rPr lang="en-US" smtClean="0"/>
              <a:pPr/>
              <a:t>1/2/2015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E2920A-7B8A-473A-AE77-2EF8364B72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D4464BD-6035-4C1D-BB5F-794C34A6C6C7}" type="datetimeFigureOut">
              <a:rPr lang="en-US" smtClean="0"/>
              <a:pPr/>
              <a:t>1/2/2015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E2920A-7B8A-473A-AE77-2EF8364B72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D4464BD-6035-4C1D-BB5F-794C34A6C6C7}" type="datetimeFigureOut">
              <a:rPr lang="en-US" smtClean="0"/>
              <a:pPr/>
              <a:t>1/2/2015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E2920A-7B8A-473A-AE77-2EF8364B72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-4763"/>
            <a:ext cx="1063625" cy="6858001"/>
            <a:chOff x="0" y="-3"/>
            <a:chExt cx="670" cy="4320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 rot="16200000" flipH="1">
              <a:off x="-1815" y="1838"/>
              <a:ext cx="4320" cy="638"/>
              <a:chOff x="-2" y="1562"/>
              <a:chExt cx="5762" cy="638"/>
            </a:xfrm>
          </p:grpSpPr>
          <p:sp>
            <p:nvSpPr>
              <p:cNvPr id="2052" name="Freeform 4"/>
              <p:cNvSpPr>
                <a:spLocks/>
              </p:cNvSpPr>
              <p:nvPr/>
            </p:nvSpPr>
            <p:spPr bwMode="ltGray">
              <a:xfrm rot="-5400000">
                <a:off x="2559" y="-993"/>
                <a:ext cx="624" cy="574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720"/>
                  </a:cxn>
                  <a:cxn ang="0">
                    <a:pos x="1000" y="720"/>
                  </a:cxn>
                  <a:cxn ang="0">
                    <a:pos x="1000" y="0"/>
                  </a:cxn>
                  <a:cxn ang="0">
                    <a:pos x="0" y="0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3" name="Freeform 5"/>
              <p:cNvSpPr>
                <a:spLocks/>
              </p:cNvSpPr>
              <p:nvPr/>
            </p:nvSpPr>
            <p:spPr bwMode="ltGray">
              <a:xfrm rot="-5400000">
                <a:off x="1323" y="1669"/>
                <a:ext cx="624" cy="4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4" name="Freeform 6"/>
              <p:cNvSpPr>
                <a:spLocks/>
              </p:cNvSpPr>
              <p:nvPr/>
            </p:nvSpPr>
            <p:spPr bwMode="ltGray">
              <a:xfrm rot="-5400000">
                <a:off x="982" y="1669"/>
                <a:ext cx="624" cy="42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5" name="Freeform 7"/>
              <p:cNvSpPr>
                <a:spLocks/>
              </p:cNvSpPr>
              <p:nvPr/>
            </p:nvSpPr>
            <p:spPr bwMode="ltGray">
              <a:xfrm rot="-5400000">
                <a:off x="-57" y="1752"/>
                <a:ext cx="624" cy="255"/>
              </a:xfrm>
              <a:custGeom>
                <a:avLst/>
                <a:gdLst/>
                <a:ahLst/>
                <a:cxnLst>
                  <a:cxn ang="0">
                    <a:pos x="0" y="53"/>
                  </a:cxn>
                  <a:cxn ang="0">
                    <a:pos x="0" y="325"/>
                  </a:cxn>
                  <a:cxn ang="0">
                    <a:pos x="624" y="325"/>
                  </a:cxn>
                  <a:cxn ang="0">
                    <a:pos x="624" y="53"/>
                  </a:cxn>
                  <a:cxn ang="0">
                    <a:pos x="384" y="8"/>
                  </a:cxn>
                  <a:cxn ang="0">
                    <a:pos x="0" y="53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6" name="Freeform 8"/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7" name="Freeform 9"/>
              <p:cNvSpPr>
                <a:spLocks/>
              </p:cNvSpPr>
              <p:nvPr/>
            </p:nvSpPr>
            <p:spPr bwMode="ltGray">
              <a:xfrm rot="-5400000">
                <a:off x="442" y="1699"/>
                <a:ext cx="624" cy="36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240" y="240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8" name="Freeform 10"/>
              <p:cNvSpPr>
                <a:spLocks/>
              </p:cNvSpPr>
              <p:nvPr/>
            </p:nvSpPr>
            <p:spPr bwMode="ltGray">
              <a:xfrm rot="-5400000">
                <a:off x="156" y="1726"/>
                <a:ext cx="632" cy="315"/>
              </a:xfrm>
              <a:custGeom>
                <a:avLst/>
                <a:gdLst/>
                <a:ahLst/>
                <a:cxnLst>
                  <a:cxn ang="0">
                    <a:pos x="8" y="45"/>
                  </a:cxn>
                  <a:cxn ang="0">
                    <a:pos x="8" y="317"/>
                  </a:cxn>
                  <a:cxn ang="0">
                    <a:pos x="248" y="317"/>
                  </a:cxn>
                  <a:cxn ang="0">
                    <a:pos x="632" y="317"/>
                  </a:cxn>
                  <a:cxn ang="0">
                    <a:pos x="632" y="45"/>
                  </a:cxn>
                  <a:cxn ang="0">
                    <a:pos x="104" y="45"/>
                  </a:cxn>
                  <a:cxn ang="0">
                    <a:pos x="8" y="45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9" name="Freeform 11"/>
              <p:cNvSpPr>
                <a:spLocks/>
              </p:cNvSpPr>
              <p:nvPr/>
            </p:nvSpPr>
            <p:spPr bwMode="ltGray">
              <a:xfrm rot="-5400000">
                <a:off x="3211" y="1664"/>
                <a:ext cx="624" cy="4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0" name="Freeform 12"/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1" name="Freeform 13"/>
              <p:cNvSpPr>
                <a:spLocks/>
              </p:cNvSpPr>
              <p:nvPr/>
            </p:nvSpPr>
            <p:spPr bwMode="ltGray">
              <a:xfrm rot="-5400000">
                <a:off x="1830" y="1747"/>
                <a:ext cx="624" cy="255"/>
              </a:xfrm>
              <a:custGeom>
                <a:avLst/>
                <a:gdLst/>
                <a:ahLst/>
                <a:cxnLst>
                  <a:cxn ang="0">
                    <a:pos x="0" y="53"/>
                  </a:cxn>
                  <a:cxn ang="0">
                    <a:pos x="0" y="325"/>
                  </a:cxn>
                  <a:cxn ang="0">
                    <a:pos x="624" y="325"/>
                  </a:cxn>
                  <a:cxn ang="0">
                    <a:pos x="624" y="53"/>
                  </a:cxn>
                  <a:cxn ang="0">
                    <a:pos x="384" y="8"/>
                  </a:cxn>
                  <a:cxn ang="0">
                    <a:pos x="0" y="53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2" name="Freeform 14"/>
              <p:cNvSpPr>
                <a:spLocks/>
              </p:cNvSpPr>
              <p:nvPr/>
            </p:nvSpPr>
            <p:spPr bwMode="ltGray">
              <a:xfrm rot="-5400000">
                <a:off x="2551" y="1728"/>
                <a:ext cx="624" cy="29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3" name="Freeform 15"/>
              <p:cNvSpPr>
                <a:spLocks/>
              </p:cNvSpPr>
              <p:nvPr/>
            </p:nvSpPr>
            <p:spPr bwMode="ltGray">
              <a:xfrm rot="-5400000">
                <a:off x="2330" y="1694"/>
                <a:ext cx="624" cy="36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240" y="240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4" name="Freeform 16"/>
              <p:cNvSpPr>
                <a:spLocks/>
              </p:cNvSpPr>
              <p:nvPr/>
            </p:nvSpPr>
            <p:spPr bwMode="ltGray">
              <a:xfrm rot="-5400000">
                <a:off x="2043" y="1721"/>
                <a:ext cx="632" cy="316"/>
              </a:xfrm>
              <a:custGeom>
                <a:avLst/>
                <a:gdLst/>
                <a:ahLst/>
                <a:cxnLst>
                  <a:cxn ang="0">
                    <a:pos x="8" y="45"/>
                  </a:cxn>
                  <a:cxn ang="0">
                    <a:pos x="8" y="317"/>
                  </a:cxn>
                  <a:cxn ang="0">
                    <a:pos x="248" y="317"/>
                  </a:cxn>
                  <a:cxn ang="0">
                    <a:pos x="632" y="317"/>
                  </a:cxn>
                  <a:cxn ang="0">
                    <a:pos x="632" y="45"/>
                  </a:cxn>
                  <a:cxn ang="0">
                    <a:pos x="104" y="45"/>
                  </a:cxn>
                  <a:cxn ang="0">
                    <a:pos x="8" y="45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5" name="Freeform 17"/>
              <p:cNvSpPr>
                <a:spLocks/>
              </p:cNvSpPr>
              <p:nvPr/>
            </p:nvSpPr>
            <p:spPr bwMode="ltGray">
              <a:xfrm rot="-5400000">
                <a:off x="4077" y="1669"/>
                <a:ext cx="624" cy="4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6" name="Freeform 18"/>
              <p:cNvSpPr>
                <a:spLocks/>
              </p:cNvSpPr>
              <p:nvPr/>
            </p:nvSpPr>
            <p:spPr bwMode="ltGray">
              <a:xfrm rot="-5400000">
                <a:off x="3736" y="1669"/>
                <a:ext cx="624" cy="42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7" name="Freeform 19"/>
              <p:cNvSpPr>
                <a:spLocks/>
              </p:cNvSpPr>
              <p:nvPr/>
            </p:nvSpPr>
            <p:spPr bwMode="ltGray">
              <a:xfrm rot="-5400000">
                <a:off x="4584" y="1747"/>
                <a:ext cx="624" cy="255"/>
              </a:xfrm>
              <a:custGeom>
                <a:avLst/>
                <a:gdLst/>
                <a:ahLst/>
                <a:cxnLst>
                  <a:cxn ang="0">
                    <a:pos x="0" y="53"/>
                  </a:cxn>
                  <a:cxn ang="0">
                    <a:pos x="0" y="325"/>
                  </a:cxn>
                  <a:cxn ang="0">
                    <a:pos x="624" y="325"/>
                  </a:cxn>
                  <a:cxn ang="0">
                    <a:pos x="624" y="53"/>
                  </a:cxn>
                  <a:cxn ang="0">
                    <a:pos x="384" y="8"/>
                  </a:cxn>
                  <a:cxn ang="0">
                    <a:pos x="0" y="53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8" name="Freeform 20"/>
              <p:cNvSpPr>
                <a:spLocks/>
              </p:cNvSpPr>
              <p:nvPr/>
            </p:nvSpPr>
            <p:spPr bwMode="ltGray">
              <a:xfrm>
                <a:off x="5469" y="1562"/>
                <a:ext cx="291" cy="625"/>
              </a:xfrm>
              <a:custGeom>
                <a:avLst/>
                <a:gdLst/>
                <a:ahLst/>
                <a:cxnLst>
                  <a:cxn ang="0">
                    <a:pos x="0" y="624"/>
                  </a:cxn>
                  <a:cxn ang="0">
                    <a:pos x="291" y="625"/>
                  </a:cxn>
                  <a:cxn ang="0">
                    <a:pos x="291" y="6"/>
                  </a:cxn>
                  <a:cxn ang="0">
                    <a:pos x="0" y="0"/>
                  </a:cxn>
                  <a:cxn ang="0">
                    <a:pos x="0" y="624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9" name="Freeform 21"/>
              <p:cNvSpPr>
                <a:spLocks/>
              </p:cNvSpPr>
              <p:nvPr/>
            </p:nvSpPr>
            <p:spPr bwMode="ltGray">
              <a:xfrm rot="-5400000">
                <a:off x="5084" y="1694"/>
                <a:ext cx="624" cy="36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240" y="240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70" name="Freeform 22"/>
              <p:cNvSpPr>
                <a:spLocks/>
              </p:cNvSpPr>
              <p:nvPr/>
            </p:nvSpPr>
            <p:spPr bwMode="ltGray">
              <a:xfrm rot="-5400000">
                <a:off x="4797" y="1721"/>
                <a:ext cx="632" cy="316"/>
              </a:xfrm>
              <a:custGeom>
                <a:avLst/>
                <a:gdLst/>
                <a:ahLst/>
                <a:cxnLst>
                  <a:cxn ang="0">
                    <a:pos x="8" y="45"/>
                  </a:cxn>
                  <a:cxn ang="0">
                    <a:pos x="8" y="317"/>
                  </a:cxn>
                  <a:cxn ang="0">
                    <a:pos x="248" y="317"/>
                  </a:cxn>
                  <a:cxn ang="0">
                    <a:pos x="632" y="317"/>
                  </a:cxn>
                  <a:cxn ang="0">
                    <a:pos x="632" y="45"/>
                  </a:cxn>
                  <a:cxn ang="0">
                    <a:pos x="104" y="45"/>
                  </a:cxn>
                  <a:cxn ang="0">
                    <a:pos x="8" y="45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071" name="Freeform 23"/>
            <p:cNvSpPr>
              <a:spLocks/>
            </p:cNvSpPr>
            <p:nvPr/>
          </p:nvSpPr>
          <p:spPr bwMode="ltGray">
            <a:xfrm rot="16200000" flipH="1">
              <a:off x="-1954" y="1951"/>
              <a:ext cx="4320" cy="412"/>
            </a:xfrm>
            <a:custGeom>
              <a:avLst/>
              <a:gdLst/>
              <a:ahLst/>
              <a:cxnLst>
                <a:cxn ang="0">
                  <a:pos x="0" y="196"/>
                </a:cxn>
                <a:cxn ang="0">
                  <a:pos x="5762" y="188"/>
                </a:cxn>
                <a:cxn ang="0">
                  <a:pos x="5762" y="4"/>
                </a:cxn>
                <a:cxn ang="0">
                  <a:pos x="0" y="0"/>
                </a:cxn>
                <a:cxn ang="0">
                  <a:pos x="0" y="196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0" scaled="1"/>
            </a:gradFill>
            <a:ln w="9525" cap="flat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2" name="Freeform 24"/>
            <p:cNvSpPr>
              <a:spLocks/>
            </p:cNvSpPr>
            <p:nvPr/>
          </p:nvSpPr>
          <p:spPr bwMode="ltGray">
            <a:xfrm rot="16200000" flipH="1">
              <a:off x="-1584" y="2062"/>
              <a:ext cx="4319" cy="189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5761" y="0"/>
                </a:cxn>
                <a:cxn ang="0">
                  <a:pos x="5761" y="189"/>
                </a:cxn>
                <a:cxn ang="0">
                  <a:pos x="1" y="189"/>
                </a:cxn>
                <a:cxn ang="0">
                  <a:pos x="0" y="28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0" scaled="1"/>
            </a:gradFill>
            <a:ln w="9525" cap="flat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073" name="Rectangle 25"/>
          <p:cNvSpPr>
            <a:spLocks noGrp="1" noChangeArrowheads="1"/>
          </p:cNvSpPr>
          <p:nvPr>
            <p:ph type="title"/>
          </p:nvPr>
        </p:nvSpPr>
        <p:spPr bwMode="auto">
          <a:xfrm>
            <a:off x="1173163" y="4572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74" name="Rectangle 2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73163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75" name="Rectangle 2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73163" y="626586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>
                <a:latin typeface="+mn-lt"/>
              </a:defRPr>
            </a:lvl1pPr>
          </a:lstStyle>
          <a:p>
            <a:fld id="{DD4464BD-6035-4C1D-BB5F-794C34A6C6C7}" type="datetimeFigureOut">
              <a:rPr lang="en-US" smtClean="0"/>
              <a:pPr/>
              <a:t>1/2/2015</a:t>
            </a:fld>
            <a:endParaRPr lang="en-US"/>
          </a:p>
        </p:txBody>
      </p:sp>
      <p:sp>
        <p:nvSpPr>
          <p:cNvPr id="2076" name="Rectangle 2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2077" name="Rectangle 2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>
                <a:latin typeface="+mn-lt"/>
              </a:defRPr>
            </a:lvl1pPr>
          </a:lstStyle>
          <a:p>
            <a:fld id="{30E2920A-7B8A-473A-AE77-2EF8364B72E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•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upload.wikimedia.org/wikipedia/commons/1/10/Birkenau25August1944.jpg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upload.wikimedia.org/wikipedia/commons/7/79/USHMM95273_-Siemens_factory_in_KZ_Bobrek.jpg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0"/>
            <a:ext cx="7772400" cy="1143000"/>
          </a:xfrm>
        </p:spPr>
        <p:txBody>
          <a:bodyPr/>
          <a:lstStyle/>
          <a:p>
            <a:r>
              <a:rPr lang="en-US" dirty="0" smtClean="0"/>
              <a:t>TOURING…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914400"/>
            <a:ext cx="7772400" cy="4114800"/>
          </a:xfrm>
        </p:spPr>
        <p:txBody>
          <a:bodyPr/>
          <a:lstStyle/>
          <a:p>
            <a:r>
              <a:rPr lang="en-US" dirty="0" smtClean="0"/>
              <a:t>Let’s go over what Auschwitz was and what it looked like…</a:t>
            </a:r>
          </a:p>
          <a:p>
            <a:endParaRPr lang="en-US" dirty="0" smtClean="0"/>
          </a:p>
          <a:p>
            <a:r>
              <a:rPr lang="en-US" dirty="0" smtClean="0"/>
              <a:t>Facts:</a:t>
            </a:r>
          </a:p>
          <a:p>
            <a:r>
              <a:rPr lang="en-US" sz="2600" i="1" dirty="0" smtClean="0"/>
              <a:t>2000, and by 1944, 6000 people were being killed a day.</a:t>
            </a:r>
          </a:p>
          <a:p>
            <a:r>
              <a:rPr lang="en-US" sz="2600" i="1" dirty="0" smtClean="0"/>
              <a:t>1.2-1.5 million people were killed, mostly Jewish victims.</a:t>
            </a:r>
          </a:p>
          <a:p>
            <a:r>
              <a:rPr lang="en-US" sz="2600" i="1" dirty="0" smtClean="0"/>
              <a:t>It was built in June 1940, and liberated in Jan. 1945.</a:t>
            </a:r>
          </a:p>
          <a:p>
            <a:r>
              <a:rPr lang="en-US" sz="2600" i="1" dirty="0" smtClean="0"/>
              <a:t>It was the largest camp.</a:t>
            </a:r>
          </a:p>
          <a:p>
            <a:r>
              <a:rPr lang="en-US" sz="2600" i="1" dirty="0" smtClean="0"/>
              <a:t>Only 200,000 people survived.</a:t>
            </a:r>
            <a:endParaRPr lang="en-US" sz="26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ubtitle 2"/>
          <p:cNvSpPr>
            <a:spLocks noGrp="1"/>
          </p:cNvSpPr>
          <p:nvPr>
            <p:ph type="subTitle" idx="1"/>
          </p:nvPr>
        </p:nvSpPr>
        <p:spPr>
          <a:xfrm>
            <a:off x="152400" y="4876800"/>
            <a:ext cx="8763000" cy="1752600"/>
          </a:xfrm>
        </p:spPr>
        <p:txBody>
          <a:bodyPr/>
          <a:lstStyle/>
          <a:p>
            <a:r>
              <a:rPr lang="en-US" sz="4800" smtClean="0">
                <a:solidFill>
                  <a:schemeClr val="tx1"/>
                </a:solidFill>
              </a:rPr>
              <a:t>Auschwitz I</a:t>
            </a:r>
          </a:p>
        </p:txBody>
      </p:sp>
      <p:pic>
        <p:nvPicPr>
          <p:cNvPr id="2051" name="Picture 2" descr="http://www.zundelsite.org/old_zundelsite/english/leuchter/report1/graphics/auschwitz_arial-vi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457200"/>
            <a:ext cx="6324600" cy="424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381000"/>
            <a:ext cx="8229600" cy="2286000"/>
          </a:xfrm>
        </p:spPr>
        <p:txBody>
          <a:bodyPr rtlCol="0">
            <a:normAutofit fontScale="850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This is the infamous entrance and “work is liberty” sign.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Auschwitz I was  the original camp, it became the administrative building with living quarters</a:t>
            </a:r>
          </a:p>
        </p:txBody>
      </p:sp>
      <p:pic>
        <p:nvPicPr>
          <p:cNvPr id="3075" name="Picture 2" descr="http://www2.dsu.nodak.edu/users/dmeier/Holocaust/auschwitz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743200"/>
            <a:ext cx="4913313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 descr="http://upload.wikimedia.org/wikipedia/commons/1/14/Auschwitz_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03837" y="2819400"/>
            <a:ext cx="3840163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228600" y="5181600"/>
            <a:ext cx="8915400" cy="1401763"/>
          </a:xfrm>
        </p:spPr>
        <p:txBody>
          <a:bodyPr/>
          <a:lstStyle/>
          <a:p>
            <a:pPr algn="ctr"/>
            <a:r>
              <a:rPr lang="en-US" dirty="0" smtClean="0"/>
              <a:t>Auschwitz II-Birkenau</a:t>
            </a:r>
            <a:br>
              <a:rPr lang="en-US" dirty="0" smtClean="0"/>
            </a:br>
            <a:r>
              <a:rPr lang="en-US" dirty="0" smtClean="0"/>
              <a:t>Death Camp</a:t>
            </a:r>
          </a:p>
        </p:txBody>
      </p:sp>
      <p:pic>
        <p:nvPicPr>
          <p:cNvPr id="4099" name="Picture 2" descr="http://upload.wikimedia.org/wikipedia/commons/8/8c/Auschwitz_II_Birkenau_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228600"/>
            <a:ext cx="62992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72200" y="228600"/>
            <a:ext cx="2743200" cy="6248400"/>
          </a:xfrm>
        </p:spPr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/>
              <a:t>Auschwitz II-Birkenau was larger than Auschwitz I.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800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/>
              <a:t>More than 1 million people passed through its gates than through Auschwitz.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800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/>
              <a:t>This was the death camp.</a:t>
            </a:r>
          </a:p>
        </p:txBody>
      </p:sp>
      <p:pic>
        <p:nvPicPr>
          <p:cNvPr id="5123" name="Picture 2" descr="File:Birkenau25August1944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990600"/>
            <a:ext cx="6101603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914400" y="457200"/>
            <a:ext cx="8229600" cy="1066800"/>
          </a:xfrm>
        </p:spPr>
        <p:txBody>
          <a:bodyPr/>
          <a:lstStyle/>
          <a:p>
            <a:r>
              <a:rPr lang="en-US" dirty="0" smtClean="0"/>
              <a:t>Auschwitz III-</a:t>
            </a:r>
            <a:r>
              <a:rPr lang="en-US" dirty="0" err="1" smtClean="0"/>
              <a:t>Monowitz</a:t>
            </a:r>
            <a:r>
              <a:rPr lang="en-US" dirty="0" smtClean="0"/>
              <a:t> or Buna</a:t>
            </a:r>
          </a:p>
        </p:txBody>
      </p:sp>
      <p:pic>
        <p:nvPicPr>
          <p:cNvPr id="8195" name="Picture 2" descr="http://www.ushmm.org/lcmedia/photo/lc/image/91/9136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971800"/>
            <a:ext cx="4510088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2" descr="http://www.scrapbookpages.com/AuschwitzScrapbook/Monowitz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1524000"/>
            <a:ext cx="4267200" cy="331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Content Placeholder 2"/>
          <p:cNvSpPr>
            <a:spLocks noGrp="1"/>
          </p:cNvSpPr>
          <p:nvPr>
            <p:ph idx="1"/>
          </p:nvPr>
        </p:nvSpPr>
        <p:spPr>
          <a:xfrm>
            <a:off x="914400" y="381000"/>
            <a:ext cx="8229600" cy="1828800"/>
          </a:xfrm>
        </p:spPr>
        <p:txBody>
          <a:bodyPr/>
          <a:lstStyle/>
          <a:p>
            <a:r>
              <a:rPr lang="en-US" dirty="0" smtClean="0"/>
              <a:t>Auschwitz III was the work camp with factories.</a:t>
            </a:r>
          </a:p>
          <a:p>
            <a:r>
              <a:rPr lang="en-US" dirty="0" smtClean="0"/>
              <a:t>This is where Elie spends a lot of his time.</a:t>
            </a:r>
          </a:p>
        </p:txBody>
      </p:sp>
      <p:pic>
        <p:nvPicPr>
          <p:cNvPr id="9219" name="Picture 4" descr="File:USHMM95273 -Siemens factory in KZ Bobrek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2286000"/>
            <a:ext cx="605790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ad's tie design template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Custom 5">
      <a:majorFont>
        <a:latin typeface="Wide Latin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Office Theme 1">
        <a:dk1>
          <a:srgbClr val="5490A8"/>
        </a:dk1>
        <a:lt1>
          <a:srgbClr val="DDDDDD"/>
        </a:lt1>
        <a:dk2>
          <a:srgbClr val="00172E"/>
        </a:dk2>
        <a:lt2>
          <a:srgbClr val="CCECFF"/>
        </a:lt2>
        <a:accent1>
          <a:srgbClr val="0099CC"/>
        </a:accent1>
        <a:accent2>
          <a:srgbClr val="3366CC"/>
        </a:accent2>
        <a:accent3>
          <a:srgbClr val="AAABAD"/>
        </a:accent3>
        <a:accent4>
          <a:srgbClr val="BDBDBD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3366"/>
        </a:dk2>
        <a:lt2>
          <a:srgbClr val="5490A8"/>
        </a:lt2>
        <a:accent1>
          <a:srgbClr val="0099CC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666633"/>
        </a:dk2>
        <a:lt2>
          <a:srgbClr val="908A6C"/>
        </a:lt2>
        <a:accent1>
          <a:srgbClr val="808000"/>
        </a:accent1>
        <a:accent2>
          <a:srgbClr val="996633"/>
        </a:accent2>
        <a:accent3>
          <a:srgbClr val="FFFFFF"/>
        </a:accent3>
        <a:accent4>
          <a:srgbClr val="000000"/>
        </a:accent4>
        <a:accent5>
          <a:srgbClr val="C0C0AA"/>
        </a:accent5>
        <a:accent6>
          <a:srgbClr val="8A5C2D"/>
        </a:accent6>
        <a:hlink>
          <a:srgbClr val="CCCC00"/>
        </a:hlink>
        <a:folHlink>
          <a:srgbClr val="D6DE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181848"/>
        </a:dk2>
        <a:lt2>
          <a:srgbClr val="656F97"/>
        </a:lt2>
        <a:accent1>
          <a:srgbClr val="6666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B8B8FF"/>
        </a:accent5>
        <a:accent6>
          <a:srgbClr val="2D2D8A"/>
        </a:accent6>
        <a:hlink>
          <a:srgbClr val="9A9ABC"/>
        </a:hlink>
        <a:folHlink>
          <a:srgbClr val="D2B6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CC0066"/>
        </a:dk1>
        <a:lt1>
          <a:srgbClr val="FFFFFF"/>
        </a:lt1>
        <a:dk2>
          <a:srgbClr val="000000"/>
        </a:dk2>
        <a:lt2>
          <a:srgbClr val="CC0099"/>
        </a:lt2>
        <a:accent1>
          <a:srgbClr val="FF9900"/>
        </a:accent1>
        <a:accent2>
          <a:srgbClr val="CC66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B95C00"/>
        </a:accent6>
        <a:hlink>
          <a:srgbClr val="0099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Dad's tie design template</Template>
  <TotalTime>66</TotalTime>
  <Words>148</Words>
  <Application>Microsoft Office PowerPoint</Application>
  <PresentationFormat>On-screen Show (4:3)</PresentationFormat>
  <Paragraphs>22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Segoe UI</vt:lpstr>
      <vt:lpstr>Times New Roman</vt:lpstr>
      <vt:lpstr>Wide Latin</vt:lpstr>
      <vt:lpstr>Dad's tie design template</vt:lpstr>
      <vt:lpstr>TOURING…</vt:lpstr>
      <vt:lpstr>PowerPoint Presentation</vt:lpstr>
      <vt:lpstr>PowerPoint Presentation</vt:lpstr>
      <vt:lpstr>Auschwitz II-Birkenau Death Camp</vt:lpstr>
      <vt:lpstr>PowerPoint Presentation</vt:lpstr>
      <vt:lpstr>Auschwitz III-Monowitz or Buna</vt:lpstr>
      <vt:lpstr>PowerPoint Presentation</vt:lpstr>
    </vt:vector>
  </TitlesOfParts>
  <Company>Harper Creek Community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AGENDA</dc:title>
  <dc:creator>ARutan</dc:creator>
  <cp:lastModifiedBy>ARutan</cp:lastModifiedBy>
  <cp:revision>11</cp:revision>
  <dcterms:created xsi:type="dcterms:W3CDTF">2014-01-13T20:49:01Z</dcterms:created>
  <dcterms:modified xsi:type="dcterms:W3CDTF">2015-01-03T04:40:14Z</dcterms:modified>
</cp:coreProperties>
</file>