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84" r:id="rId3"/>
    <p:sldId id="256" r:id="rId4"/>
    <p:sldId id="257" r:id="rId5"/>
    <p:sldId id="283" r:id="rId6"/>
    <p:sldId id="258" r:id="rId7"/>
    <p:sldId id="279" r:id="rId8"/>
    <p:sldId id="280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1B9F2D3-BE08-4465-BF71-FEC06EADC150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27C9491-A108-4457-81A3-8F31D43438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2H30-h1japQ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*Opening: Mentor Sentences</a:t>
            </a:r>
          </a:p>
          <a:p>
            <a:r>
              <a:rPr lang="en-US" dirty="0"/>
              <a:t>*Dashes Grammar: reading, rules, and write</a:t>
            </a:r>
          </a:p>
          <a:p>
            <a:r>
              <a:rPr lang="en-US" dirty="0"/>
              <a:t>*Write-time</a:t>
            </a:r>
          </a:p>
          <a:p>
            <a:r>
              <a:rPr lang="en-US" dirty="0"/>
              <a:t>*Closing: what did you learn about dashes?</a:t>
            </a:r>
          </a:p>
          <a:p>
            <a:r>
              <a:rPr lang="en-US" dirty="0"/>
              <a:t>*HW: Dash packet due Friday (if you didn’t finish it in class).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dash?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usually sets off a thought or extra detail.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be used like a super comma…to set off an interrupter.</a:t>
            </a:r>
          </a:p>
          <a:p>
            <a:endParaRPr lang="en-US" dirty="0" smtClean="0"/>
          </a:p>
          <a:p>
            <a:r>
              <a:rPr lang="en-US" i="1" dirty="0" smtClean="0"/>
              <a:t>Example: </a:t>
            </a:r>
            <a:r>
              <a:rPr lang="en-US" dirty="0" smtClean="0"/>
              <a:t>Winston, a prisoner of his own world, starts to doubt BIG BROTHER. </a:t>
            </a:r>
          </a:p>
          <a:p>
            <a:endParaRPr lang="en-US" dirty="0" smtClean="0"/>
          </a:p>
          <a:p>
            <a:r>
              <a:rPr lang="en-US" i="1" dirty="0" smtClean="0"/>
              <a:t>Example: </a:t>
            </a:r>
            <a:r>
              <a:rPr lang="en-US" dirty="0" smtClean="0"/>
              <a:t>Winston—a prisoner of his own world—starts to doubt BIG BROTHER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used with…</a:t>
            </a:r>
          </a:p>
          <a:p>
            <a:r>
              <a:rPr lang="en-US" dirty="0" smtClean="0"/>
              <a:t>An interrupting thought or idea.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also at the end of the sentence—to draw a conclusion.</a:t>
            </a:r>
          </a:p>
          <a:p>
            <a:endParaRPr lang="en-US" dirty="0" smtClean="0"/>
          </a:p>
          <a:p>
            <a:r>
              <a:rPr lang="en-US" i="1" dirty="0" smtClean="0"/>
              <a:t>Example: </a:t>
            </a:r>
            <a:r>
              <a:rPr lang="en-US" dirty="0" smtClean="0"/>
              <a:t>Big Brother is a tool of fear and propaganda—he controls everyone.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NOT be used with an AAAWWWUBBIS phrase… (like a semi-colon)</a:t>
            </a:r>
          </a:p>
          <a:p>
            <a:endParaRPr lang="en-US" dirty="0" smtClean="0"/>
          </a:p>
          <a:p>
            <a:r>
              <a:rPr lang="en-US" dirty="0" smtClean="0"/>
              <a:t>When Winston steals the journal, he is afraid of the thought police.</a:t>
            </a:r>
          </a:p>
          <a:p>
            <a:endParaRPr lang="en-US" dirty="0" smtClean="0"/>
          </a:p>
          <a:p>
            <a:r>
              <a:rPr lang="en-US" i="1" dirty="0" smtClean="0"/>
              <a:t>When Winston steals the journal—he is afraid of the thought police. (NO GO!)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create your own sentence using a dash…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Governments shouldn’t create fear for their people—that is why Winston is so disgruntled with his life.</a:t>
            </a:r>
          </a:p>
          <a:p>
            <a:endParaRPr lang="en-US" dirty="0" smtClean="0"/>
          </a:p>
          <a:p>
            <a:r>
              <a:rPr lang="en-US" dirty="0" smtClean="0"/>
              <a:t>Now share it with someone NOT at your table!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Sample:</a:t>
            </a:r>
            <a:endParaRPr lang="en-US" dirty="0" smtClean="0"/>
          </a:p>
          <a:p>
            <a:r>
              <a:rPr lang="en-US" dirty="0" smtClean="0"/>
              <a:t>“On the coins, on stamps, on the covers  of books, on banners, on posters, and on the wrappings of a cigarette packet—everywhere” (27).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concluding dash.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effect is it really hits home the idea Big Brother is everywhere.  It creates emphasis and helps clarify the main point of the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look through your book and find three sentences that use the dash.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Note the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 or purpose </a:t>
            </a:r>
            <a:r>
              <a:rPr lang="en-US" dirty="0" smtClean="0"/>
              <a:t>in the second box, you are stating the purpose specifically within that sentence or thought! 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Also, note what type of dash it is: interrupting or concluding.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Step!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 back on the China Exercising Article, respond to the prompt and use two dashes.</a:t>
            </a:r>
          </a:p>
          <a:p>
            <a:endParaRPr lang="en-US" dirty="0" smtClean="0"/>
          </a:p>
          <a:p>
            <a:r>
              <a:rPr lang="en-US" dirty="0" smtClean="0"/>
              <a:t>Note Rubric!</a:t>
            </a:r>
          </a:p>
          <a:p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you learn today?</a:t>
            </a:r>
            <a:endParaRPr lang="en-US" i="1" dirty="0" smtClean="0"/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Homework: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this packet in by tomorrow for full credit.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Dash Packet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7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ACTIVITY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1148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Look at the three mentor sentences and </a:t>
            </a:r>
            <a:r>
              <a:rPr lang="en-US" sz="2800" dirty="0" smtClean="0"/>
              <a:t>do </a:t>
            </a:r>
            <a:r>
              <a:rPr lang="en-US" sz="2800" dirty="0" smtClean="0"/>
              <a:t>the </a:t>
            </a:r>
            <a:r>
              <a:rPr lang="en-US" sz="2800" dirty="0" smtClean="0"/>
              <a:t>chart on the first page of this packet…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notice about the DASHES?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imitate what you see?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questions do you have?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Today’s dash write-up will be due tomorrow </a:t>
            </a:r>
            <a:r>
              <a:rPr lang="en-US" dirty="0" smtClean="0"/>
              <a:t>(if you don’t finish it in class today).</a:t>
            </a:r>
          </a:p>
          <a:p>
            <a:endParaRPr lang="en-US" dirty="0" smtClean="0"/>
          </a:p>
          <a:p>
            <a:r>
              <a:rPr lang="en-US" dirty="0" smtClean="0"/>
              <a:t>Future Homework: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Annotated Bib. Final Draft is due Tuesday </a:t>
            </a:r>
            <a:r>
              <a:rPr lang="en-US" i="1" u="sng" dirty="0" smtClean="0"/>
              <a:t>(you have some workshop time in class tomorrow).</a:t>
            </a:r>
            <a:endParaRPr lang="en-US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PHYSICAL JERKS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http://www.youtube.com/watch?v=2H30-h1japQ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A mass calisthenics event in Tai temple square, Beij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4381500" cy="2628901"/>
          </a:xfrm>
          <a:prstGeom prst="rect">
            <a:avLst/>
          </a:prstGeom>
          <a:noFill/>
        </p:spPr>
      </p:pic>
      <p:pic>
        <p:nvPicPr>
          <p:cNvPr id="1028" name="Picture 4" descr="http://vhec.org/1936_olympics/images/bodies_and_pageantry/fron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819400"/>
            <a:ext cx="4533900" cy="29800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WORLD PHSYICAL JERKS…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physical jerks?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their purpose?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Germany and China used/uses mass exercise in their countries—article.</a:t>
            </a:r>
          </a:p>
          <a:p>
            <a:endParaRPr lang="en-US" dirty="0" smtClean="0"/>
          </a:p>
          <a:p>
            <a:r>
              <a:rPr lang="en-US" dirty="0" smtClean="0"/>
              <a:t>Discussion.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with a partner and assign reading roles.</a:t>
            </a:r>
          </a:p>
          <a:p>
            <a:endParaRPr lang="en-US" dirty="0" smtClean="0"/>
          </a:p>
          <a:p>
            <a:r>
              <a:rPr lang="en-US" dirty="0" smtClean="0"/>
              <a:t>Read through the article and do a response at the end.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So…what do we think?  Discussion…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wrong with the following sentences?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China one of the largest countries in Asia wants to mandate exercising.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Winston Smith our main character is forced to do exercises by the telescreen every morning.</a:t>
            </a:r>
          </a:p>
          <a:p>
            <a:endParaRPr lang="en-US" dirty="0" smtClean="0"/>
          </a:p>
          <a:p>
            <a:r>
              <a:rPr lang="en-US" dirty="0" smtClean="0"/>
              <a:t>Correct them!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Copy these upcoming notes on page 3 of your packet.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How do you make a dash on the computer?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1596</TotalTime>
  <Words>607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Georgia</vt:lpstr>
      <vt:lpstr>Trebuchet MS</vt:lpstr>
      <vt:lpstr>Wingdings 2</vt:lpstr>
      <vt:lpstr>Urban</vt:lpstr>
      <vt:lpstr>AGENDA</vt:lpstr>
      <vt:lpstr>AGENDA</vt:lpstr>
      <vt:lpstr>OPENING ACTIVITY</vt:lpstr>
      <vt:lpstr>ANNOUNCEMENTS</vt:lpstr>
      <vt:lpstr>REAL WORLD PHYSICAL JERKS</vt:lpstr>
      <vt:lpstr>REAL WORLD PHSYICAL JERKS…</vt:lpstr>
      <vt:lpstr>ARTICLE READ</vt:lpstr>
      <vt:lpstr>INTERRUPTERS</vt:lpstr>
      <vt:lpstr>GRAMMAR NOTES</vt:lpstr>
      <vt:lpstr>THE DASH</vt:lpstr>
      <vt:lpstr>THE DASH</vt:lpstr>
      <vt:lpstr>THE DASH</vt:lpstr>
      <vt:lpstr>THE DASH</vt:lpstr>
      <vt:lpstr>THE DASH</vt:lpstr>
      <vt:lpstr>THE DASH</vt:lpstr>
      <vt:lpstr>THE DASH</vt:lpstr>
      <vt:lpstr>CLOSING</vt:lpstr>
    </vt:vector>
  </TitlesOfParts>
  <Company>Harper Creek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</dc:title>
  <dc:creator>ARutan</dc:creator>
  <cp:lastModifiedBy>ARutan</cp:lastModifiedBy>
  <cp:revision>68</cp:revision>
  <dcterms:created xsi:type="dcterms:W3CDTF">2010-10-31T20:10:38Z</dcterms:created>
  <dcterms:modified xsi:type="dcterms:W3CDTF">2014-11-09T15:56:29Z</dcterms:modified>
</cp:coreProperties>
</file>